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embeddedFontLst>
    <p:embeddedFont>
      <p:font typeface="Rammetto One"/>
      <p:regular r:id="rId11"/>
    </p:embeddedFont>
    <p:embeddedFont>
      <p:font typeface="Rampart One"/>
      <p:regular r:id="rId12"/>
    </p:embeddedFont>
    <p:embeddedFont>
      <p:font typeface="Fredericka the Great"/>
      <p:regular r:id="rId13"/>
    </p:embeddedFont>
    <p:embeddedFont>
      <p:font typeface="Crete Round"/>
      <p:regular r:id="rId14"/>
      <p:italic r:id="rId15"/>
    </p:embeddedFont>
    <p:embeddedFont>
      <p:font typeface="Monoton"/>
      <p:regular r:id="rId16"/>
    </p:embeddedFont>
    <p:embeddedFont>
      <p:font typeface="Roboto Mono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jmnRkRqEyYa0mIpL6BTeWaGnG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ammettoOne-regular.fntdata"/><Relationship Id="rId10" Type="http://schemas.openxmlformats.org/officeDocument/2006/relationships/slide" Target="slides/slide6.xml"/><Relationship Id="rId13" Type="http://schemas.openxmlformats.org/officeDocument/2006/relationships/font" Target="fonts/FrederickatheGreat-regular.fntdata"/><Relationship Id="rId12" Type="http://schemas.openxmlformats.org/officeDocument/2006/relationships/font" Target="fonts/RampartOne-regular.fntdata"/><Relationship Id="rId15" Type="http://schemas.openxmlformats.org/officeDocument/2006/relationships/font" Target="fonts/CreteRound-italic.fntdata"/><Relationship Id="rId14" Type="http://schemas.openxmlformats.org/officeDocument/2006/relationships/font" Target="fonts/CreteRound-regular.fntdata"/><Relationship Id="rId17" Type="http://schemas.openxmlformats.org/officeDocument/2006/relationships/font" Target="fonts/RobotoMono-regular.fntdata"/><Relationship Id="rId16" Type="http://schemas.openxmlformats.org/officeDocument/2006/relationships/font" Target="fonts/Monoton-regular.fntdata"/><Relationship Id="rId19" Type="http://schemas.openxmlformats.org/officeDocument/2006/relationships/font" Target="fonts/RobotoMono-italic.fntdata"/><Relationship Id="rId18" Type="http://schemas.openxmlformats.org/officeDocument/2006/relationships/font" Target="fonts/RobotoMon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be795293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4be795293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9"/>
          <p:cNvSpPr/>
          <p:nvPr/>
        </p:nvSpPr>
        <p:spPr>
          <a:xfrm>
            <a:off x="0" y="6639674"/>
            <a:ext cx="2989300" cy="234368"/>
          </a:xfrm>
          <a:custGeom>
            <a:rect b="b" l="l" r="r" t="t"/>
            <a:pathLst>
              <a:path extrusionOk="0" h="234368" w="2989300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4">
  <p:cSld name="Team x4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>
            <p:ph idx="2" type="pic"/>
          </p:nvPr>
        </p:nvSpPr>
        <p:spPr>
          <a:xfrm>
            <a:off x="752506" y="2908712"/>
            <a:ext cx="2331720" cy="2167128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630936" y="713232"/>
            <a:ext cx="5468112" cy="143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Open Sans"/>
              <a:buNone/>
              <a:defRPr sz="55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6344362" y="2985550"/>
            <a:ext cx="2353405" cy="2162266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rgbClr val="9BCA0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9189299" y="2985550"/>
            <a:ext cx="2353405" cy="2162266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rgbClr val="9BCA0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654488" y="2985550"/>
            <a:ext cx="2353405" cy="2162266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rgbClr val="9BCA0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3499425" y="2985550"/>
            <a:ext cx="2353405" cy="2162266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rgbClr val="9BCA0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8"/>
          <p:cNvSpPr/>
          <p:nvPr>
            <p:ph idx="3" type="pic"/>
          </p:nvPr>
        </p:nvSpPr>
        <p:spPr>
          <a:xfrm>
            <a:off x="3595391" y="2908712"/>
            <a:ext cx="2331720" cy="216712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8"/>
          <p:cNvSpPr/>
          <p:nvPr>
            <p:ph idx="4" type="pic"/>
          </p:nvPr>
        </p:nvSpPr>
        <p:spPr>
          <a:xfrm>
            <a:off x="6438276" y="2908712"/>
            <a:ext cx="2331720" cy="2167128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8"/>
          <p:cNvSpPr/>
          <p:nvPr>
            <p:ph idx="5" type="pic"/>
          </p:nvPr>
        </p:nvSpPr>
        <p:spPr>
          <a:xfrm>
            <a:off x="9281160" y="2908712"/>
            <a:ext cx="2331720" cy="2167128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621792" y="5422392"/>
            <a:ext cx="2340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6" type="body"/>
          </p:nvPr>
        </p:nvSpPr>
        <p:spPr>
          <a:xfrm>
            <a:off x="621792" y="5733288"/>
            <a:ext cx="2340864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7" type="body"/>
          </p:nvPr>
        </p:nvSpPr>
        <p:spPr>
          <a:xfrm>
            <a:off x="3465576" y="5422392"/>
            <a:ext cx="2340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8" type="body"/>
          </p:nvPr>
        </p:nvSpPr>
        <p:spPr>
          <a:xfrm>
            <a:off x="3465576" y="5733288"/>
            <a:ext cx="2340864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9" type="body"/>
          </p:nvPr>
        </p:nvSpPr>
        <p:spPr>
          <a:xfrm>
            <a:off x="6309360" y="5422392"/>
            <a:ext cx="2340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3" type="body"/>
          </p:nvPr>
        </p:nvSpPr>
        <p:spPr>
          <a:xfrm>
            <a:off x="6309360" y="5733288"/>
            <a:ext cx="2340864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4" type="body"/>
          </p:nvPr>
        </p:nvSpPr>
        <p:spPr>
          <a:xfrm>
            <a:off x="9153144" y="5422392"/>
            <a:ext cx="2340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5" type="body"/>
          </p:nvPr>
        </p:nvSpPr>
        <p:spPr>
          <a:xfrm>
            <a:off x="9153144" y="5733288"/>
            <a:ext cx="2340864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8">
  <p:cSld name="Team x8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>
            <p:ph idx="2" type="pic"/>
          </p:nvPr>
        </p:nvSpPr>
        <p:spPr>
          <a:xfrm>
            <a:off x="848178" y="2509858"/>
            <a:ext cx="1969645" cy="913884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630936" y="713232"/>
            <a:ext cx="7260336" cy="14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Open Sans"/>
              <a:buNone/>
              <a:defRPr sz="55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9"/>
          <p:cNvSpPr/>
          <p:nvPr>
            <p:ph idx="3" type="pic"/>
          </p:nvPr>
        </p:nvSpPr>
        <p:spPr>
          <a:xfrm>
            <a:off x="3757900" y="2509858"/>
            <a:ext cx="1969645" cy="913884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9"/>
          <p:cNvSpPr/>
          <p:nvPr>
            <p:ph idx="4" type="pic"/>
          </p:nvPr>
        </p:nvSpPr>
        <p:spPr>
          <a:xfrm>
            <a:off x="6667622" y="2509858"/>
            <a:ext cx="1969645" cy="913884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9"/>
          <p:cNvSpPr/>
          <p:nvPr>
            <p:ph idx="5" type="pic"/>
          </p:nvPr>
        </p:nvSpPr>
        <p:spPr>
          <a:xfrm>
            <a:off x="9577344" y="2509858"/>
            <a:ext cx="1969645" cy="913884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630936" y="3502152"/>
            <a:ext cx="2267712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6" type="body"/>
          </p:nvPr>
        </p:nvSpPr>
        <p:spPr>
          <a:xfrm>
            <a:off x="630936" y="3849624"/>
            <a:ext cx="2267712" cy="2746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7" type="body"/>
          </p:nvPr>
        </p:nvSpPr>
        <p:spPr>
          <a:xfrm>
            <a:off x="3538728" y="3502152"/>
            <a:ext cx="2267712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8" type="body"/>
          </p:nvPr>
        </p:nvSpPr>
        <p:spPr>
          <a:xfrm>
            <a:off x="3538728" y="3849624"/>
            <a:ext cx="2267712" cy="2746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9" type="body"/>
          </p:nvPr>
        </p:nvSpPr>
        <p:spPr>
          <a:xfrm>
            <a:off x="6446520" y="3502152"/>
            <a:ext cx="2267712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3" type="body"/>
          </p:nvPr>
        </p:nvSpPr>
        <p:spPr>
          <a:xfrm>
            <a:off x="6446520" y="3849624"/>
            <a:ext cx="2267712" cy="2746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4" type="body"/>
          </p:nvPr>
        </p:nvSpPr>
        <p:spPr>
          <a:xfrm>
            <a:off x="9354312" y="3502152"/>
            <a:ext cx="2267712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5" type="body"/>
          </p:nvPr>
        </p:nvSpPr>
        <p:spPr>
          <a:xfrm>
            <a:off x="9354312" y="3849624"/>
            <a:ext cx="2267712" cy="2746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9"/>
          <p:cNvSpPr/>
          <p:nvPr/>
        </p:nvSpPr>
        <p:spPr>
          <a:xfrm>
            <a:off x="7887809" y="-23198"/>
            <a:ext cx="3204758" cy="257567"/>
          </a:xfrm>
          <a:custGeom>
            <a:rect b="b" l="l" r="r" t="t"/>
            <a:pathLst>
              <a:path extrusionOk="0" h="257567" w="3204758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758082" y="2576622"/>
            <a:ext cx="1969645" cy="913884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9487248" y="2576622"/>
            <a:ext cx="1969645" cy="913884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6577526" y="2576622"/>
            <a:ext cx="1969645" cy="913884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3667804" y="2576622"/>
            <a:ext cx="1969645" cy="913884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758082" y="4378528"/>
            <a:ext cx="1969645" cy="913884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9487248" y="4378528"/>
            <a:ext cx="1969645" cy="913884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6577526" y="4378528"/>
            <a:ext cx="1969645" cy="913884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667804" y="4378528"/>
            <a:ext cx="1969645" cy="913884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9"/>
          <p:cNvSpPr/>
          <p:nvPr>
            <p:ph idx="16" type="pic"/>
          </p:nvPr>
        </p:nvSpPr>
        <p:spPr>
          <a:xfrm>
            <a:off x="848178" y="4315968"/>
            <a:ext cx="1969645" cy="913884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19"/>
          <p:cNvSpPr/>
          <p:nvPr>
            <p:ph idx="17" type="pic"/>
          </p:nvPr>
        </p:nvSpPr>
        <p:spPr>
          <a:xfrm>
            <a:off x="3757900" y="4315968"/>
            <a:ext cx="1969645" cy="913884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9"/>
          <p:cNvSpPr/>
          <p:nvPr>
            <p:ph idx="18" type="pic"/>
          </p:nvPr>
        </p:nvSpPr>
        <p:spPr>
          <a:xfrm>
            <a:off x="6667622" y="4315968"/>
            <a:ext cx="1969645" cy="913884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19"/>
          <p:cNvSpPr/>
          <p:nvPr>
            <p:ph idx="19" type="pic"/>
          </p:nvPr>
        </p:nvSpPr>
        <p:spPr>
          <a:xfrm>
            <a:off x="9577344" y="4315968"/>
            <a:ext cx="1969645" cy="913884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9"/>
          <p:cNvSpPr txBox="1"/>
          <p:nvPr>
            <p:ph idx="20" type="body"/>
          </p:nvPr>
        </p:nvSpPr>
        <p:spPr>
          <a:xfrm>
            <a:off x="630936" y="5330952"/>
            <a:ext cx="2267712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21" type="body"/>
          </p:nvPr>
        </p:nvSpPr>
        <p:spPr>
          <a:xfrm>
            <a:off x="630936" y="5669280"/>
            <a:ext cx="2267712" cy="2746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22" type="body"/>
          </p:nvPr>
        </p:nvSpPr>
        <p:spPr>
          <a:xfrm>
            <a:off x="3538728" y="5330952"/>
            <a:ext cx="2267712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23" type="body"/>
          </p:nvPr>
        </p:nvSpPr>
        <p:spPr>
          <a:xfrm>
            <a:off x="3538728" y="5669280"/>
            <a:ext cx="2267712" cy="2746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24" type="body"/>
          </p:nvPr>
        </p:nvSpPr>
        <p:spPr>
          <a:xfrm>
            <a:off x="6446520" y="5330952"/>
            <a:ext cx="2267712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25" type="body"/>
          </p:nvPr>
        </p:nvSpPr>
        <p:spPr>
          <a:xfrm>
            <a:off x="6446520" y="5669280"/>
            <a:ext cx="2267712" cy="2746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26" type="body"/>
          </p:nvPr>
        </p:nvSpPr>
        <p:spPr>
          <a:xfrm>
            <a:off x="9354312" y="5330952"/>
            <a:ext cx="2267712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27" type="body"/>
          </p:nvPr>
        </p:nvSpPr>
        <p:spPr>
          <a:xfrm>
            <a:off x="9354312" y="5669280"/>
            <a:ext cx="2267712" cy="2746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6279700" y="0"/>
            <a:ext cx="5912300" cy="1445448"/>
          </a:xfrm>
          <a:custGeom>
            <a:rect b="b" l="l" r="r" t="t"/>
            <a:pathLst>
              <a:path extrusionOk="0" h="1445448" w="5912300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630936" y="713232"/>
            <a:ext cx="10954512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pen Sans"/>
              <a:buNone/>
              <a:defRPr sz="5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630936" y="1481328"/>
            <a:ext cx="10954512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55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6" name="Google Shape;146;p20"/>
          <p:cNvCxnSpPr/>
          <p:nvPr/>
        </p:nvCxnSpPr>
        <p:spPr>
          <a:xfrm rot="10800000">
            <a:off x="722376" y="3300984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20"/>
          <p:cNvCxnSpPr/>
          <p:nvPr/>
        </p:nvCxnSpPr>
        <p:spPr>
          <a:xfrm rot="10800000">
            <a:off x="2999232" y="3300984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" name="Google Shape;148;p20"/>
          <p:cNvCxnSpPr/>
          <p:nvPr/>
        </p:nvCxnSpPr>
        <p:spPr>
          <a:xfrm rot="10800000">
            <a:off x="5285232" y="3300984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" name="Google Shape;149;p20"/>
          <p:cNvCxnSpPr/>
          <p:nvPr/>
        </p:nvCxnSpPr>
        <p:spPr>
          <a:xfrm rot="10800000">
            <a:off x="7562088" y="3300984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20"/>
          <p:cNvCxnSpPr/>
          <p:nvPr/>
        </p:nvCxnSpPr>
        <p:spPr>
          <a:xfrm rot="10800000">
            <a:off x="9838944" y="3300984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20"/>
          <p:cNvSpPr txBox="1"/>
          <p:nvPr>
            <p:ph idx="2" type="body"/>
          </p:nvPr>
        </p:nvSpPr>
        <p:spPr>
          <a:xfrm>
            <a:off x="630936" y="2807208"/>
            <a:ext cx="1810512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2" name="Google Shape;152;p20"/>
          <p:cNvSpPr txBox="1"/>
          <p:nvPr>
            <p:ph idx="3" type="body"/>
          </p:nvPr>
        </p:nvSpPr>
        <p:spPr>
          <a:xfrm>
            <a:off x="2907792" y="2807208"/>
            <a:ext cx="1810512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p20"/>
          <p:cNvSpPr txBox="1"/>
          <p:nvPr>
            <p:ph idx="4" type="body"/>
          </p:nvPr>
        </p:nvSpPr>
        <p:spPr>
          <a:xfrm>
            <a:off x="5193792" y="2807208"/>
            <a:ext cx="1810512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20"/>
          <p:cNvSpPr txBox="1"/>
          <p:nvPr>
            <p:ph idx="5" type="body"/>
          </p:nvPr>
        </p:nvSpPr>
        <p:spPr>
          <a:xfrm>
            <a:off x="7470648" y="2807208"/>
            <a:ext cx="1810512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5" name="Google Shape;155;p20"/>
          <p:cNvSpPr txBox="1"/>
          <p:nvPr>
            <p:ph idx="6" type="body"/>
          </p:nvPr>
        </p:nvSpPr>
        <p:spPr>
          <a:xfrm>
            <a:off x="9747504" y="2807208"/>
            <a:ext cx="1810512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p20"/>
          <p:cNvSpPr txBox="1"/>
          <p:nvPr>
            <p:ph idx="7" type="body"/>
          </p:nvPr>
        </p:nvSpPr>
        <p:spPr>
          <a:xfrm>
            <a:off x="393192" y="3593592"/>
            <a:ext cx="1810512" cy="2313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8" type="body"/>
          </p:nvPr>
        </p:nvSpPr>
        <p:spPr>
          <a:xfrm>
            <a:off x="2670048" y="3593592"/>
            <a:ext cx="1810512" cy="2313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9" type="body"/>
          </p:nvPr>
        </p:nvSpPr>
        <p:spPr>
          <a:xfrm>
            <a:off x="4956048" y="3593592"/>
            <a:ext cx="1810512" cy="2313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13" type="body"/>
          </p:nvPr>
        </p:nvSpPr>
        <p:spPr>
          <a:xfrm>
            <a:off x="7232904" y="3593592"/>
            <a:ext cx="1810512" cy="2313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14" type="body"/>
          </p:nvPr>
        </p:nvSpPr>
        <p:spPr>
          <a:xfrm>
            <a:off x="9518904" y="3593592"/>
            <a:ext cx="1810512" cy="2313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0"/>
          <p:cNvSpPr/>
          <p:nvPr/>
        </p:nvSpPr>
        <p:spPr>
          <a:xfrm rot="-5400000">
            <a:off x="1285350" y="4714350"/>
            <a:ext cx="858300" cy="3429000"/>
          </a:xfrm>
          <a:custGeom>
            <a:rect b="b" l="l" r="r" t="t"/>
            <a:pathLst>
              <a:path extrusionOk="0" h="3429000" w="8583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Lis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>
            <p:ph idx="2" type="pic"/>
          </p:nvPr>
        </p:nvSpPr>
        <p:spPr>
          <a:xfrm>
            <a:off x="0" y="0"/>
            <a:ext cx="527874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40080" y="2331720"/>
            <a:ext cx="589788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pen Sans"/>
              <a:buNone/>
              <a:defRPr sz="5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640080" y="3099816"/>
            <a:ext cx="553212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500"/>
              <a:buNone/>
              <a:defRPr b="1" sz="55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3" type="body"/>
          </p:nvPr>
        </p:nvSpPr>
        <p:spPr>
          <a:xfrm>
            <a:off x="640080" y="3867912"/>
            <a:ext cx="516636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55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1"/>
          <p:cNvSpPr/>
          <p:nvPr/>
        </p:nvSpPr>
        <p:spPr>
          <a:xfrm>
            <a:off x="0" y="6623632"/>
            <a:ext cx="2727248" cy="234368"/>
          </a:xfrm>
          <a:custGeom>
            <a:rect b="b" l="l" r="r" t="t"/>
            <a:pathLst>
              <a:path extrusionOk="0" h="234368" w="272724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0" name="Google Shape;170;p21"/>
          <p:cNvCxnSpPr/>
          <p:nvPr/>
        </p:nvCxnSpPr>
        <p:spPr>
          <a:xfrm rot="10800000">
            <a:off x="7401898" y="674107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21"/>
          <p:cNvCxnSpPr/>
          <p:nvPr/>
        </p:nvCxnSpPr>
        <p:spPr>
          <a:xfrm rot="10800000">
            <a:off x="7401898" y="1741328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21"/>
          <p:cNvCxnSpPr/>
          <p:nvPr/>
        </p:nvCxnSpPr>
        <p:spPr>
          <a:xfrm rot="10800000">
            <a:off x="7401898" y="2808549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21"/>
          <p:cNvCxnSpPr/>
          <p:nvPr/>
        </p:nvCxnSpPr>
        <p:spPr>
          <a:xfrm rot="10800000">
            <a:off x="7401898" y="3875770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" name="Google Shape;174;p21"/>
          <p:cNvCxnSpPr/>
          <p:nvPr/>
        </p:nvCxnSpPr>
        <p:spPr>
          <a:xfrm rot="10800000">
            <a:off x="7401898" y="4942990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" name="Google Shape;175;p21"/>
          <p:cNvSpPr txBox="1"/>
          <p:nvPr>
            <p:ph idx="4" type="body"/>
          </p:nvPr>
        </p:nvSpPr>
        <p:spPr>
          <a:xfrm>
            <a:off x="7406640" y="832104"/>
            <a:ext cx="9966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p21"/>
          <p:cNvSpPr txBox="1"/>
          <p:nvPr>
            <p:ph idx="5" type="body"/>
          </p:nvPr>
        </p:nvSpPr>
        <p:spPr>
          <a:xfrm>
            <a:off x="7406640" y="1901952"/>
            <a:ext cx="9966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7" name="Google Shape;177;p21"/>
          <p:cNvSpPr txBox="1"/>
          <p:nvPr>
            <p:ph idx="6" type="body"/>
          </p:nvPr>
        </p:nvSpPr>
        <p:spPr>
          <a:xfrm>
            <a:off x="7406640" y="2980944"/>
            <a:ext cx="9966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8" name="Google Shape;178;p21"/>
          <p:cNvSpPr txBox="1"/>
          <p:nvPr>
            <p:ph idx="7" type="body"/>
          </p:nvPr>
        </p:nvSpPr>
        <p:spPr>
          <a:xfrm>
            <a:off x="7406640" y="4050792"/>
            <a:ext cx="9966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9" name="Google Shape;179;p21"/>
          <p:cNvSpPr txBox="1"/>
          <p:nvPr>
            <p:ph idx="8" type="body"/>
          </p:nvPr>
        </p:nvSpPr>
        <p:spPr>
          <a:xfrm>
            <a:off x="7406640" y="5120640"/>
            <a:ext cx="9966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0" name="Google Shape;180;p21"/>
          <p:cNvSpPr txBox="1"/>
          <p:nvPr>
            <p:ph idx="9" type="body"/>
          </p:nvPr>
        </p:nvSpPr>
        <p:spPr>
          <a:xfrm>
            <a:off x="8851392" y="832104"/>
            <a:ext cx="2706624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13" type="body"/>
          </p:nvPr>
        </p:nvSpPr>
        <p:spPr>
          <a:xfrm>
            <a:off x="8851392" y="1901952"/>
            <a:ext cx="2706624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4" type="body"/>
          </p:nvPr>
        </p:nvSpPr>
        <p:spPr>
          <a:xfrm>
            <a:off x="8851392" y="2980944"/>
            <a:ext cx="2706624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15" type="body"/>
          </p:nvPr>
        </p:nvSpPr>
        <p:spPr>
          <a:xfrm>
            <a:off x="8851392" y="4050792"/>
            <a:ext cx="2706624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1"/>
          <p:cNvSpPr txBox="1"/>
          <p:nvPr>
            <p:ph idx="16" type="body"/>
          </p:nvPr>
        </p:nvSpPr>
        <p:spPr>
          <a:xfrm>
            <a:off x="8851392" y="5120640"/>
            <a:ext cx="2706624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630936" y="2807208"/>
            <a:ext cx="5047488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7" name="Google Shape;187;p22"/>
          <p:cNvSpPr txBox="1"/>
          <p:nvPr>
            <p:ph idx="2" type="body"/>
          </p:nvPr>
        </p:nvSpPr>
        <p:spPr>
          <a:xfrm>
            <a:off x="365760" y="3593592"/>
            <a:ext cx="5047488" cy="2313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3" type="body"/>
          </p:nvPr>
        </p:nvSpPr>
        <p:spPr>
          <a:xfrm>
            <a:off x="6519672" y="2807208"/>
            <a:ext cx="5047488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9" name="Google Shape;189;p22"/>
          <p:cNvSpPr txBox="1"/>
          <p:nvPr>
            <p:ph idx="4" type="body"/>
          </p:nvPr>
        </p:nvSpPr>
        <p:spPr>
          <a:xfrm>
            <a:off x="6254496" y="3593592"/>
            <a:ext cx="5047488" cy="2313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1" name="Google Shape;191;p22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22"/>
          <p:cNvSpPr/>
          <p:nvPr/>
        </p:nvSpPr>
        <p:spPr>
          <a:xfrm rot="10800000">
            <a:off x="9464752" y="0"/>
            <a:ext cx="2727248" cy="234368"/>
          </a:xfrm>
          <a:custGeom>
            <a:rect b="b" l="l" r="r" t="t"/>
            <a:pathLst>
              <a:path extrusionOk="0" h="234368" w="272724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4" name="Google Shape;194;p22"/>
          <p:cNvCxnSpPr/>
          <p:nvPr/>
        </p:nvCxnSpPr>
        <p:spPr>
          <a:xfrm rot="10800000">
            <a:off x="722989" y="3303692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" name="Google Shape;195;p22"/>
          <p:cNvCxnSpPr/>
          <p:nvPr/>
        </p:nvCxnSpPr>
        <p:spPr>
          <a:xfrm rot="10800000">
            <a:off x="6600863" y="3303692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" name="Google Shape;196;p22"/>
          <p:cNvSpPr txBox="1"/>
          <p:nvPr>
            <p:ph type="title"/>
          </p:nvPr>
        </p:nvSpPr>
        <p:spPr>
          <a:xfrm>
            <a:off x="630936" y="-54864"/>
            <a:ext cx="8385048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pen Sans"/>
              <a:buNone/>
              <a:defRPr sz="5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2"/>
          <p:cNvSpPr txBox="1"/>
          <p:nvPr>
            <p:ph idx="5" type="body"/>
          </p:nvPr>
        </p:nvSpPr>
        <p:spPr>
          <a:xfrm>
            <a:off x="1005840" y="713232"/>
            <a:ext cx="800100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500"/>
              <a:buNone/>
              <a:defRPr b="1" sz="55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2"/>
          <p:cNvSpPr txBox="1"/>
          <p:nvPr>
            <p:ph idx="6" type="body"/>
          </p:nvPr>
        </p:nvSpPr>
        <p:spPr>
          <a:xfrm>
            <a:off x="1444752" y="1481328"/>
            <a:ext cx="7562088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55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630936" y="2807208"/>
            <a:ext cx="2880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1" name="Google Shape;201;p23"/>
          <p:cNvSpPr txBox="1"/>
          <p:nvPr>
            <p:ph idx="2" type="body"/>
          </p:nvPr>
        </p:nvSpPr>
        <p:spPr>
          <a:xfrm>
            <a:off x="393192" y="3593592"/>
            <a:ext cx="2880360" cy="2313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3" type="body"/>
          </p:nvPr>
        </p:nvSpPr>
        <p:spPr>
          <a:xfrm>
            <a:off x="4654296" y="2807208"/>
            <a:ext cx="2880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3" name="Google Shape;203;p23"/>
          <p:cNvSpPr txBox="1"/>
          <p:nvPr>
            <p:ph idx="4" type="body"/>
          </p:nvPr>
        </p:nvSpPr>
        <p:spPr>
          <a:xfrm>
            <a:off x="4416552" y="3593592"/>
            <a:ext cx="2880360" cy="2313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" name="Google Shape;205;p23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7" name="Google Shape;207;p23"/>
          <p:cNvCxnSpPr/>
          <p:nvPr/>
        </p:nvCxnSpPr>
        <p:spPr>
          <a:xfrm rot="10800000">
            <a:off x="722989" y="3303692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" name="Google Shape;208;p23"/>
          <p:cNvCxnSpPr/>
          <p:nvPr/>
        </p:nvCxnSpPr>
        <p:spPr>
          <a:xfrm rot="10800000">
            <a:off x="4745736" y="3303692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9" name="Google Shape;209;p23"/>
          <p:cNvSpPr txBox="1"/>
          <p:nvPr>
            <p:ph type="title"/>
          </p:nvPr>
        </p:nvSpPr>
        <p:spPr>
          <a:xfrm>
            <a:off x="630936" y="-54864"/>
            <a:ext cx="8385048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pen Sans"/>
              <a:buNone/>
              <a:defRPr sz="5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3"/>
          <p:cNvSpPr txBox="1"/>
          <p:nvPr>
            <p:ph idx="5" type="body"/>
          </p:nvPr>
        </p:nvSpPr>
        <p:spPr>
          <a:xfrm>
            <a:off x="1005840" y="713232"/>
            <a:ext cx="800100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500"/>
              <a:buNone/>
              <a:defRPr b="1" sz="55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6" type="body"/>
          </p:nvPr>
        </p:nvSpPr>
        <p:spPr>
          <a:xfrm>
            <a:off x="1444752" y="1481328"/>
            <a:ext cx="7562088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55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7" type="body"/>
          </p:nvPr>
        </p:nvSpPr>
        <p:spPr>
          <a:xfrm>
            <a:off x="8686800" y="2807208"/>
            <a:ext cx="2880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3" name="Google Shape;213;p23"/>
          <p:cNvSpPr txBox="1"/>
          <p:nvPr>
            <p:ph idx="8" type="body"/>
          </p:nvPr>
        </p:nvSpPr>
        <p:spPr>
          <a:xfrm>
            <a:off x="8449056" y="3593592"/>
            <a:ext cx="2880360" cy="2313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14" name="Google Shape;214;p23"/>
          <p:cNvCxnSpPr/>
          <p:nvPr/>
        </p:nvCxnSpPr>
        <p:spPr>
          <a:xfrm rot="10800000">
            <a:off x="8759952" y="3303692"/>
            <a:ext cx="99655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3"/>
          <p:cNvSpPr/>
          <p:nvPr/>
        </p:nvSpPr>
        <p:spPr>
          <a:xfrm>
            <a:off x="0" y="6623632"/>
            <a:ext cx="2727248" cy="234368"/>
          </a:xfrm>
          <a:custGeom>
            <a:rect b="b" l="l" r="r" t="t"/>
            <a:pathLst>
              <a:path extrusionOk="0" h="234368" w="272724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>
            <a:off x="11467858" y="0"/>
            <a:ext cx="724143" cy="2781540"/>
          </a:xfrm>
          <a:custGeom>
            <a:rect b="b" l="l" r="r" t="t"/>
            <a:pathLst>
              <a:path extrusionOk="0" h="2781540" w="724143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4"/>
          <p:cNvSpPr/>
          <p:nvPr>
            <p:ph idx="2" type="pic"/>
          </p:nvPr>
        </p:nvSpPr>
        <p:spPr>
          <a:xfrm>
            <a:off x="0" y="0"/>
            <a:ext cx="597894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4"/>
          <p:cNvSpPr txBox="1"/>
          <p:nvPr>
            <p:ph type="title"/>
          </p:nvPr>
        </p:nvSpPr>
        <p:spPr>
          <a:xfrm>
            <a:off x="640080" y="2331720"/>
            <a:ext cx="589788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pen Sans"/>
              <a:buNone/>
              <a:defRPr sz="5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4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4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7662672" y="1143000"/>
            <a:ext cx="369417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  <a:defRPr b="0" sz="18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4"/>
          <p:cNvSpPr txBox="1"/>
          <p:nvPr>
            <p:ph idx="3" type="body"/>
          </p:nvPr>
        </p:nvSpPr>
        <p:spPr>
          <a:xfrm>
            <a:off x="640080" y="3099816"/>
            <a:ext cx="553212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500"/>
              <a:buNone/>
              <a:defRPr b="1" sz="55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idx="4" type="body"/>
          </p:nvPr>
        </p:nvSpPr>
        <p:spPr>
          <a:xfrm>
            <a:off x="640080" y="3867912"/>
            <a:ext cx="516636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55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4"/>
          <p:cNvSpPr/>
          <p:nvPr/>
        </p:nvSpPr>
        <p:spPr>
          <a:xfrm flipH="1" rot="10800000">
            <a:off x="0" y="3452446"/>
            <a:ext cx="858300" cy="3429000"/>
          </a:xfrm>
          <a:custGeom>
            <a:rect b="b" l="l" r="r" t="t"/>
            <a:pathLst>
              <a:path extrusionOk="0" h="3429000" w="8583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9" name="Google Shape;229;p25"/>
          <p:cNvCxnSpPr/>
          <p:nvPr/>
        </p:nvCxnSpPr>
        <p:spPr>
          <a:xfrm>
            <a:off x="11067254" y="6194933"/>
            <a:ext cx="0" cy="329184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/>
          <p:nvPr/>
        </p:nvSpPr>
        <p:spPr>
          <a:xfrm rot="5400000">
            <a:off x="10066638" y="-1294752"/>
            <a:ext cx="858300" cy="3429000"/>
          </a:xfrm>
          <a:custGeom>
            <a:rect b="b" l="l" r="r" t="t"/>
            <a:pathLst>
              <a:path extrusionOk="0" h="3429000" w="8583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22;p10"/>
          <p:cNvSpPr/>
          <p:nvPr/>
        </p:nvSpPr>
        <p:spPr>
          <a:xfrm>
            <a:off x="1" y="5678455"/>
            <a:ext cx="4824683" cy="1179545"/>
          </a:xfrm>
          <a:custGeom>
            <a:rect b="b" l="l" r="r" t="t"/>
            <a:pathLst>
              <a:path extrusionOk="0" h="1179545" w="4824683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10"/>
          <p:cNvSpPr/>
          <p:nvPr/>
        </p:nvSpPr>
        <p:spPr>
          <a:xfrm>
            <a:off x="0" y="0"/>
            <a:ext cx="776325" cy="3175394"/>
          </a:xfrm>
          <a:custGeom>
            <a:rect b="b" l="l" r="r" t="t"/>
            <a:pathLst>
              <a:path extrusionOk="0" h="3175394" w="776325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10"/>
          <p:cNvSpPr txBox="1"/>
          <p:nvPr>
            <p:ph type="title"/>
          </p:nvPr>
        </p:nvSpPr>
        <p:spPr>
          <a:xfrm>
            <a:off x="630936" y="3429000"/>
            <a:ext cx="457200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pen Sans"/>
              <a:buNone/>
              <a:defRPr b="1" sz="5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5303520" y="1234440"/>
            <a:ext cx="6281928" cy="43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2" type="body"/>
          </p:nvPr>
        </p:nvSpPr>
        <p:spPr>
          <a:xfrm>
            <a:off x="630936" y="2587752"/>
            <a:ext cx="457200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55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11"/>
          <p:cNvCxnSpPr/>
          <p:nvPr/>
        </p:nvCxnSpPr>
        <p:spPr>
          <a:xfrm>
            <a:off x="198783" y="-1"/>
            <a:ext cx="1400619" cy="6858001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" name="Google Shape;31;p11"/>
          <p:cNvCxnSpPr/>
          <p:nvPr/>
        </p:nvCxnSpPr>
        <p:spPr>
          <a:xfrm flipH="1" rot="10800000">
            <a:off x="-41350" y="-1"/>
            <a:ext cx="3905034" cy="3021497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11"/>
          <p:cNvCxnSpPr/>
          <p:nvPr/>
        </p:nvCxnSpPr>
        <p:spPr>
          <a:xfrm flipH="1" rot="10800000">
            <a:off x="8567307" y="3556215"/>
            <a:ext cx="3635673" cy="3301785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11"/>
          <p:cNvCxnSpPr/>
          <p:nvPr/>
        </p:nvCxnSpPr>
        <p:spPr>
          <a:xfrm>
            <a:off x="-41350" y="5074694"/>
            <a:ext cx="4540685" cy="1783306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" name="Google Shape;34;p11"/>
          <p:cNvCxnSpPr/>
          <p:nvPr/>
        </p:nvCxnSpPr>
        <p:spPr>
          <a:xfrm>
            <a:off x="10758601" y="-1"/>
            <a:ext cx="1026368" cy="6858001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" name="Google Shape;35;p11"/>
          <p:cNvCxnSpPr/>
          <p:nvPr/>
        </p:nvCxnSpPr>
        <p:spPr>
          <a:xfrm>
            <a:off x="8116008" y="-1"/>
            <a:ext cx="4086972" cy="1391479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11"/>
          <p:cNvSpPr txBox="1"/>
          <p:nvPr>
            <p:ph type="title"/>
          </p:nvPr>
        </p:nvSpPr>
        <p:spPr>
          <a:xfrm>
            <a:off x="2020824" y="1591056"/>
            <a:ext cx="8055864" cy="3127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pen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Open quotation mark outline" id="37" name="Google Shape;3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6875" y="-1"/>
            <a:ext cx="1602058" cy="1592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 outline" id="38" name="Google Shape;3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0123068" y="5190808"/>
            <a:ext cx="1602058" cy="159276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2660904" y="4727448"/>
            <a:ext cx="6766560" cy="1591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 cap="none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5425440" y="54864"/>
            <a:ext cx="676656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b="1" sz="88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/>
          <p:nvPr>
            <p:ph idx="2" type="pic"/>
          </p:nvPr>
        </p:nvSpPr>
        <p:spPr>
          <a:xfrm>
            <a:off x="4860090" y="0"/>
            <a:ext cx="7331911" cy="6857997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3" name="Google Shape;43;p12"/>
          <p:cNvSpPr/>
          <p:nvPr/>
        </p:nvSpPr>
        <p:spPr>
          <a:xfrm>
            <a:off x="0" y="6639674"/>
            <a:ext cx="2989300" cy="234368"/>
          </a:xfrm>
          <a:custGeom>
            <a:rect b="b" l="l" r="r" t="t"/>
            <a:pathLst>
              <a:path extrusionOk="0" h="234368" w="2989300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44;p12"/>
          <p:cNvSpPr txBox="1"/>
          <p:nvPr>
            <p:ph type="ctrTitle"/>
          </p:nvPr>
        </p:nvSpPr>
        <p:spPr>
          <a:xfrm>
            <a:off x="585216" y="1636776"/>
            <a:ext cx="6044184" cy="896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"/>
              <a:buNone/>
              <a:defRPr sz="5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3" type="subTitle"/>
          </p:nvPr>
        </p:nvSpPr>
        <p:spPr>
          <a:xfrm>
            <a:off x="585216" y="2926080"/>
            <a:ext cx="5559552" cy="1399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 cap="none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5425440" y="54864"/>
            <a:ext cx="676656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b="1" sz="88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3"/>
          <p:cNvSpPr/>
          <p:nvPr>
            <p:ph idx="2" type="pic"/>
          </p:nvPr>
        </p:nvSpPr>
        <p:spPr>
          <a:xfrm>
            <a:off x="4319449" y="0"/>
            <a:ext cx="7872551" cy="6857997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9" name="Google Shape;49;p13"/>
          <p:cNvSpPr/>
          <p:nvPr/>
        </p:nvSpPr>
        <p:spPr>
          <a:xfrm>
            <a:off x="0" y="6639674"/>
            <a:ext cx="2989300" cy="234368"/>
          </a:xfrm>
          <a:custGeom>
            <a:rect b="b" l="l" r="r" t="t"/>
            <a:pathLst>
              <a:path extrusionOk="0" h="234368" w="2989300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13"/>
          <p:cNvSpPr txBox="1"/>
          <p:nvPr>
            <p:ph type="ctrTitle"/>
          </p:nvPr>
        </p:nvSpPr>
        <p:spPr>
          <a:xfrm>
            <a:off x="585216" y="1636776"/>
            <a:ext cx="6044184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"/>
              <a:buNone/>
              <a:defRPr sz="5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3" type="subTitle"/>
          </p:nvPr>
        </p:nvSpPr>
        <p:spPr>
          <a:xfrm>
            <a:off x="594360" y="4654296"/>
            <a:ext cx="5504688" cy="1545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 cap="none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0"/>
            <a:ext cx="527874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640080" y="2331720"/>
            <a:ext cx="589788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pen Sans"/>
              <a:buNone/>
              <a:defRPr sz="5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4"/>
          <p:cNvSpPr/>
          <p:nvPr/>
        </p:nvSpPr>
        <p:spPr>
          <a:xfrm flipH="1">
            <a:off x="11346057" y="0"/>
            <a:ext cx="858300" cy="3429000"/>
          </a:xfrm>
          <a:custGeom>
            <a:rect b="b" l="l" r="r" t="t"/>
            <a:pathLst>
              <a:path extrusionOk="0" h="3429000" w="8583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7662672" y="1042416"/>
            <a:ext cx="3922776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 sz="24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body"/>
          </p:nvPr>
        </p:nvSpPr>
        <p:spPr>
          <a:xfrm>
            <a:off x="640080" y="3099816"/>
            <a:ext cx="553212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500"/>
              <a:buNone/>
              <a:defRPr b="1" sz="55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4" type="body"/>
          </p:nvPr>
        </p:nvSpPr>
        <p:spPr>
          <a:xfrm>
            <a:off x="640080" y="3867912"/>
            <a:ext cx="516636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55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cution">
  <p:cSld name="Introdcu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6873392" y="2"/>
            <a:ext cx="5318607" cy="6858001"/>
          </a:xfrm>
          <a:custGeom>
            <a:rect b="b" l="l" r="r" t="t"/>
            <a:pathLst>
              <a:path extrusionOk="0" h="6858001" w="5318607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5"/>
          <p:cNvSpPr/>
          <p:nvPr/>
        </p:nvSpPr>
        <p:spPr>
          <a:xfrm rot="-5400000">
            <a:off x="1285350" y="4714350"/>
            <a:ext cx="858300" cy="3429000"/>
          </a:xfrm>
          <a:custGeom>
            <a:rect b="b" l="l" r="r" t="t"/>
            <a:pathLst>
              <a:path extrusionOk="0" h="3429000" w="8583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5"/>
          <p:cNvSpPr/>
          <p:nvPr>
            <p:ph idx="2" type="pic"/>
          </p:nvPr>
        </p:nvSpPr>
        <p:spPr>
          <a:xfrm>
            <a:off x="6978524" y="0"/>
            <a:ext cx="521347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630936" y="-54864"/>
            <a:ext cx="6345936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pen Sans"/>
              <a:buNone/>
              <a:defRPr sz="5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005840" y="713232"/>
            <a:ext cx="5971032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500"/>
              <a:buNone/>
              <a:defRPr b="1" sz="55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body"/>
          </p:nvPr>
        </p:nvSpPr>
        <p:spPr>
          <a:xfrm>
            <a:off x="1444752" y="1481328"/>
            <a:ext cx="5532120" cy="676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55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4" type="body"/>
          </p:nvPr>
        </p:nvSpPr>
        <p:spPr>
          <a:xfrm>
            <a:off x="1399032" y="2724912"/>
            <a:ext cx="3922776" cy="2944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5425440" y="54864"/>
            <a:ext cx="676656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b="1" sz="8800" cap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6"/>
          <p:cNvSpPr/>
          <p:nvPr>
            <p:ph idx="2" type="pic"/>
          </p:nvPr>
        </p:nvSpPr>
        <p:spPr>
          <a:xfrm>
            <a:off x="3935210" y="0"/>
            <a:ext cx="6994357" cy="6857997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74" name="Google Shape;74;p16"/>
          <p:cNvSpPr txBox="1"/>
          <p:nvPr>
            <p:ph type="ctrTitle"/>
          </p:nvPr>
        </p:nvSpPr>
        <p:spPr>
          <a:xfrm>
            <a:off x="585216" y="1636776"/>
            <a:ext cx="6044184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"/>
              <a:buNone/>
              <a:defRPr sz="5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subTitle"/>
          </p:nvPr>
        </p:nvSpPr>
        <p:spPr>
          <a:xfrm>
            <a:off x="594360" y="4654296"/>
            <a:ext cx="5504688" cy="1545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 cap="none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630936" y="3474720"/>
            <a:ext cx="5468112" cy="1444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pen Sans"/>
              <a:buNone/>
              <a:defRPr b="1" sz="5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7"/>
          <p:cNvSpPr/>
          <p:nvPr/>
        </p:nvSpPr>
        <p:spPr>
          <a:xfrm rot="-5400000">
            <a:off x="1285350" y="4714350"/>
            <a:ext cx="858300" cy="3429000"/>
          </a:xfrm>
          <a:custGeom>
            <a:rect b="b" l="l" r="r" t="t"/>
            <a:pathLst>
              <a:path extrusionOk="0" h="3429000" w="8583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rgbClr val="9BC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6473952" y="512064"/>
            <a:ext cx="5394960" cy="5358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630936" y="1938528"/>
            <a:ext cx="5468112" cy="1444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55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Open Sans"/>
              <a:buNone/>
              <a:defRPr b="1" i="0" sz="54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8"/>
          <p:cNvCxnSpPr/>
          <p:nvPr/>
        </p:nvCxnSpPr>
        <p:spPr>
          <a:xfrm>
            <a:off x="11067254" y="6194933"/>
            <a:ext cx="0" cy="329184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/>
          <p:nvPr>
            <p:ph type="title"/>
          </p:nvPr>
        </p:nvSpPr>
        <p:spPr>
          <a:xfrm>
            <a:off x="479790" y="837000"/>
            <a:ext cx="10882230" cy="1337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</a:pPr>
            <a:r>
              <a:rPr lang="en-US"/>
              <a:t>PYTHONINJAS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35" name="Google Shape;235;p1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FITNESS PRESENTATION</a:t>
            </a:r>
            <a:endParaRPr/>
          </a:p>
        </p:txBody>
      </p:sp>
      <p:sp>
        <p:nvSpPr>
          <p:cNvPr id="236" name="Google Shape;236;p1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1"/>
          <p:cNvSpPr txBox="1"/>
          <p:nvPr>
            <p:ph idx="4294967295" type="body"/>
          </p:nvPr>
        </p:nvSpPr>
        <p:spPr>
          <a:xfrm>
            <a:off x="0" y="712788"/>
            <a:ext cx="5970588" cy="677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8" name="Google Shape;238;p1"/>
          <p:cNvSpPr txBox="1"/>
          <p:nvPr>
            <p:ph idx="4294967295" type="body"/>
          </p:nvPr>
        </p:nvSpPr>
        <p:spPr>
          <a:xfrm>
            <a:off x="-126000" y="2733347"/>
            <a:ext cx="5532438" cy="832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3600">
                <a:solidFill>
                  <a:srgbClr val="C5FA14"/>
                </a:solidFill>
                <a:latin typeface="Rampart One"/>
                <a:ea typeface="Rampart One"/>
                <a:cs typeface="Rampart One"/>
                <a:sym typeface="Rampart One"/>
              </a:rPr>
              <a:t>TEAM-5</a:t>
            </a:r>
            <a:endParaRPr sz="3600">
              <a:solidFill>
                <a:srgbClr val="C5FA14"/>
              </a:solidFill>
              <a:latin typeface="Rampart One"/>
              <a:ea typeface="Rampart One"/>
              <a:cs typeface="Rampart One"/>
              <a:sym typeface="Rampart One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9" name="Google Shape;239;p1"/>
          <p:cNvSpPr txBox="1"/>
          <p:nvPr>
            <p:ph idx="4294967295" type="body"/>
          </p:nvPr>
        </p:nvSpPr>
        <p:spPr>
          <a:xfrm>
            <a:off x="4044000" y="3948150"/>
            <a:ext cx="4162713" cy="424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Gowri Sellandi </a:t>
            </a:r>
            <a:endParaRPr sz="2000"/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Anusuyapriya</a:t>
            </a:r>
            <a:r>
              <a:rPr lang="en-US" sz="2000"/>
              <a:t> Karthick</a:t>
            </a:r>
            <a:endParaRPr sz="2000"/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Akhila Maheedhara</a:t>
            </a:r>
            <a:endParaRPr sz="2000"/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Prema Natarajan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000"/>
              <a:t>Sunita Muruga</a:t>
            </a:r>
            <a:r>
              <a:rPr lang="en-US" sz="1800"/>
              <a:t>n</a:t>
            </a:r>
            <a:endParaRPr sz="18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Close up of a hand holding a dumbbell" id="240" name="Google Shape;240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" l="0" r="0" t="12"/>
          <a:stretch/>
        </p:blipFill>
        <p:spPr>
          <a:xfrm>
            <a:off x="6978650" y="0"/>
            <a:ext cx="5213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"/>
          <p:cNvSpPr txBox="1"/>
          <p:nvPr/>
        </p:nvSpPr>
        <p:spPr>
          <a:xfrm>
            <a:off x="274075" y="505725"/>
            <a:ext cx="79935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3939"/>
              <a:buFont typeface="Open Sans"/>
              <a:buNone/>
            </a:pPr>
            <a:r>
              <a:rPr b="1" lang="en-US" sz="8516">
                <a:solidFill>
                  <a:schemeClr val="lt1"/>
                </a:solidFill>
                <a:latin typeface="Rampart One"/>
                <a:ea typeface="Rampart One"/>
                <a:cs typeface="Rampart One"/>
                <a:sym typeface="Rampart One"/>
              </a:rPr>
              <a:t>PythoNinjas</a:t>
            </a:r>
            <a:br>
              <a:rPr b="1" i="0" lang="en-US" sz="7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</a:pPr>
            <a:br>
              <a:rPr b="1" i="0" lang="en-US" sz="5400" u="none" cap="none" strike="noStrike">
                <a:latin typeface="Open Sans"/>
                <a:ea typeface="Open Sans"/>
                <a:cs typeface="Open Sans"/>
                <a:sym typeface="Open Sans"/>
              </a:rPr>
            </a:br>
            <a:endParaRPr b="1" i="0" sz="54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cartoon of a ninja&#10;&#10;AI-generated content may be incorrect." id="242" name="Google Shape;24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5508" y="266188"/>
            <a:ext cx="678537" cy="112446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"/>
          <p:cNvSpPr txBox="1"/>
          <p:nvPr/>
        </p:nvSpPr>
        <p:spPr>
          <a:xfrm>
            <a:off x="7257226" y="6255438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TEAM 5-HACKATHON</a:t>
            </a:r>
            <a:endParaRPr b="1" i="0" sz="1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1"/>
          <p:cNvSpPr txBox="1"/>
          <p:nvPr/>
        </p:nvSpPr>
        <p:spPr>
          <a:xfrm>
            <a:off x="2896575" y="1632625"/>
            <a:ext cx="41628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HACKATHON</a:t>
            </a:r>
            <a:endParaRPr sz="3400">
              <a:solidFill>
                <a:schemeClr val="lt1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"/>
          <p:cNvGrpSpPr/>
          <p:nvPr/>
        </p:nvGrpSpPr>
        <p:grpSpPr>
          <a:xfrm>
            <a:off x="629480" y="2328"/>
            <a:ext cx="3267858" cy="2088000"/>
            <a:chOff x="0" y="1238"/>
            <a:chExt cx="3267858" cy="2088000"/>
          </a:xfrm>
        </p:grpSpPr>
        <p:sp>
          <p:nvSpPr>
            <p:cNvPr id="250" name="Google Shape;250;p2"/>
            <p:cNvSpPr/>
            <p:nvPr/>
          </p:nvSpPr>
          <p:spPr>
            <a:xfrm>
              <a:off x="0" y="1238"/>
              <a:ext cx="3267858" cy="2088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5FA1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63598" y="523238"/>
              <a:ext cx="2677473" cy="10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 txBox="1"/>
            <p:nvPr/>
          </p:nvSpPr>
          <p:spPr>
            <a:xfrm>
              <a:off x="263598" y="523238"/>
              <a:ext cx="2677473" cy="10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4625" lIns="0" spcFirstLastPara="1" rIns="0" wrap="square" tIns="294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Open Sans"/>
                <a:buNone/>
              </a:pPr>
              <a:r>
                <a:t/>
              </a:r>
              <a:endParaRPr b="0" i="0" sz="2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3" name="Google Shape;253;p2"/>
          <p:cNvSpPr txBox="1"/>
          <p:nvPr>
            <p:ph idx="2" type="body"/>
          </p:nvPr>
        </p:nvSpPr>
        <p:spPr>
          <a:xfrm>
            <a:off x="4147530" y="734237"/>
            <a:ext cx="64599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 sz="4200">
                <a:latin typeface="Rampart One"/>
                <a:ea typeface="Rampart One"/>
                <a:cs typeface="Rampart One"/>
                <a:sym typeface="Rampart One"/>
              </a:rPr>
              <a:t>HACKATHON JOURNEY</a:t>
            </a:r>
            <a:endParaRPr sz="6100">
              <a:latin typeface="Rampart One"/>
              <a:ea typeface="Rampart One"/>
              <a:cs typeface="Rampart One"/>
              <a:sym typeface="Rampart One"/>
            </a:endParaRPr>
          </a:p>
        </p:txBody>
      </p:sp>
      <p:grpSp>
        <p:nvGrpSpPr>
          <p:cNvPr id="254" name="Google Shape;254;p2"/>
          <p:cNvGrpSpPr/>
          <p:nvPr/>
        </p:nvGrpSpPr>
        <p:grpSpPr>
          <a:xfrm>
            <a:off x="4739829" y="2770683"/>
            <a:ext cx="6636072" cy="1020934"/>
            <a:chOff x="2918" y="1505989"/>
            <a:chExt cx="6636072" cy="1020934"/>
          </a:xfrm>
        </p:grpSpPr>
        <p:sp>
          <p:nvSpPr>
            <p:cNvPr id="255" name="Google Shape;255;p2"/>
            <p:cNvSpPr/>
            <p:nvPr/>
          </p:nvSpPr>
          <p:spPr>
            <a:xfrm>
              <a:off x="2918" y="1505989"/>
              <a:ext cx="2552335" cy="1020934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rgbClr val="CBFD49"/>
                </a:gs>
                <a:gs pos="50000">
                  <a:srgbClr val="CBFF07"/>
                </a:gs>
                <a:gs pos="100000">
                  <a:srgbClr val="B9E3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 txBox="1"/>
            <p:nvPr/>
          </p:nvSpPr>
          <p:spPr>
            <a:xfrm>
              <a:off x="2918" y="1505989"/>
              <a:ext cx="2297102" cy="10209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675" lIns="181350" spcFirstLastPara="1" rIns="45325" wrap="square" tIns="9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Open Sans"/>
                <a:buNone/>
              </a:pPr>
              <a:r>
                <a:rPr b="0" i="0" lang="en-US" sz="3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b="0" i="0" lang="en-US" sz="3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b="1" i="0" lang="en-US" sz="3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4786" y="1505989"/>
              <a:ext cx="2552335" cy="1020934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CBFD49"/>
                </a:gs>
                <a:gs pos="50000">
                  <a:srgbClr val="CBFF07"/>
                </a:gs>
                <a:gs pos="100000">
                  <a:srgbClr val="B9E3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 txBox="1"/>
            <p:nvPr/>
          </p:nvSpPr>
          <p:spPr>
            <a:xfrm>
              <a:off x="2555253" y="1505989"/>
              <a:ext cx="1531401" cy="10209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675" lIns="136000" spcFirstLastPara="1" rIns="45325" wrap="square" tIns="9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Calibri"/>
                <a:buNone/>
              </a:pPr>
              <a:r>
                <a:rPr b="1" i="0" lang="en-US" sz="3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b="1" i="0" lang="en-US" sz="2800" u="none" cap="none" strike="noStrike">
                  <a:solidFill>
                    <a:schemeClr val="dk1"/>
                  </a:solidFill>
                  <a:latin typeface="Fredericka the Great"/>
                  <a:ea typeface="Fredericka the Great"/>
                  <a:cs typeface="Fredericka the Great"/>
                  <a:sym typeface="Fredericka the Great"/>
                </a:rPr>
                <a:t>DAY 6</a:t>
              </a:r>
              <a:endParaRPr sz="800">
                <a:latin typeface="Fredericka the Great"/>
                <a:ea typeface="Fredericka the Great"/>
                <a:cs typeface="Fredericka the Great"/>
                <a:sym typeface="Fredericka the Great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086655" y="1505989"/>
              <a:ext cx="2552335" cy="1020934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CBFD49"/>
                </a:gs>
                <a:gs pos="50000">
                  <a:srgbClr val="CBFF07"/>
                </a:gs>
                <a:gs pos="100000">
                  <a:srgbClr val="B9E3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 txBox="1"/>
            <p:nvPr/>
          </p:nvSpPr>
          <p:spPr>
            <a:xfrm>
              <a:off x="4597122" y="1505989"/>
              <a:ext cx="1531401" cy="10209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675" lIns="136000" spcFirstLastPara="1" rIns="45325" wrap="square" tIns="9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Calibri"/>
                <a:buNone/>
              </a:pPr>
              <a:r>
                <a:rPr b="1" i="0" lang="en-US" sz="3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</a:t>
              </a:r>
              <a:r>
                <a:rPr b="1" i="0" lang="en-US" sz="2800" u="none" cap="none" strike="noStrike">
                  <a:solidFill>
                    <a:schemeClr val="dk1"/>
                  </a:solidFill>
                  <a:latin typeface="Fredericka the Great"/>
                  <a:ea typeface="Fredericka the Great"/>
                  <a:cs typeface="Fredericka the Great"/>
                  <a:sym typeface="Fredericka the Great"/>
                </a:rPr>
                <a:t>DAY 7</a:t>
              </a:r>
              <a:endParaRPr sz="800">
                <a:latin typeface="Fredericka the Great"/>
                <a:ea typeface="Fredericka the Great"/>
                <a:cs typeface="Fredericka the Great"/>
                <a:sym typeface="Fredericka the Great"/>
              </a:endParaRPr>
            </a:p>
          </p:txBody>
        </p:sp>
      </p:grpSp>
      <p:grpSp>
        <p:nvGrpSpPr>
          <p:cNvPr id="261" name="Google Shape;261;p2"/>
          <p:cNvGrpSpPr/>
          <p:nvPr/>
        </p:nvGrpSpPr>
        <p:grpSpPr>
          <a:xfrm>
            <a:off x="631207" y="2766889"/>
            <a:ext cx="6647434" cy="1022682"/>
            <a:chOff x="2923" y="2514479"/>
            <a:chExt cx="6647434" cy="1022682"/>
          </a:xfrm>
        </p:grpSpPr>
        <p:sp>
          <p:nvSpPr>
            <p:cNvPr id="262" name="Google Shape;262;p2"/>
            <p:cNvSpPr/>
            <p:nvPr/>
          </p:nvSpPr>
          <p:spPr>
            <a:xfrm>
              <a:off x="2923" y="2514479"/>
              <a:ext cx="2556705" cy="1022682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rgbClr val="CBFD49"/>
                </a:gs>
                <a:gs pos="50000">
                  <a:srgbClr val="CBFF07"/>
                </a:gs>
                <a:gs pos="100000">
                  <a:srgbClr val="B9E3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 txBox="1"/>
            <p:nvPr/>
          </p:nvSpPr>
          <p:spPr>
            <a:xfrm>
              <a:off x="2923" y="2514479"/>
              <a:ext cx="2301035" cy="1022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000" lIns="176000" spcFirstLastPara="1" rIns="44000" wrap="square" tIns="8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Calibri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Fredericka the Great"/>
                  <a:ea typeface="Fredericka the Great"/>
                  <a:cs typeface="Fredericka the Great"/>
                  <a:sym typeface="Fredericka the Great"/>
                </a:rPr>
                <a:t>DAY 1</a:t>
              </a:r>
              <a:endParaRPr sz="900">
                <a:latin typeface="Fredericka the Great"/>
                <a:ea typeface="Fredericka the Great"/>
                <a:cs typeface="Fredericka the Great"/>
                <a:sym typeface="Fredericka the Great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048288" y="2514479"/>
              <a:ext cx="2556705" cy="1022682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CBFD49"/>
                </a:gs>
                <a:gs pos="50000">
                  <a:srgbClr val="CBFF07"/>
                </a:gs>
                <a:gs pos="100000">
                  <a:srgbClr val="B9E3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 txBox="1"/>
            <p:nvPr/>
          </p:nvSpPr>
          <p:spPr>
            <a:xfrm>
              <a:off x="2559629" y="2514479"/>
              <a:ext cx="1534023" cy="1022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000" lIns="132000" spcFirstLastPara="1" rIns="44000" wrap="square" tIns="8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Calibri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Fredericka the Great"/>
                  <a:ea typeface="Fredericka the Great"/>
                  <a:cs typeface="Fredericka the Great"/>
                  <a:sym typeface="Fredericka the Great"/>
                </a:rPr>
                <a:t>DAY 2-4</a:t>
              </a:r>
              <a:endParaRPr sz="900">
                <a:latin typeface="Fredericka the Great"/>
                <a:ea typeface="Fredericka the Great"/>
                <a:cs typeface="Fredericka the Great"/>
                <a:sym typeface="Fredericka the Great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093652" y="2514479"/>
              <a:ext cx="2556705" cy="1022682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CBFD49"/>
                </a:gs>
                <a:gs pos="50000">
                  <a:srgbClr val="CBFF07"/>
                </a:gs>
                <a:gs pos="100000">
                  <a:srgbClr val="B9E3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 txBox="1"/>
            <p:nvPr/>
          </p:nvSpPr>
          <p:spPr>
            <a:xfrm>
              <a:off x="4604993" y="2514479"/>
              <a:ext cx="1534023" cy="1022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000" lIns="132000" spcFirstLastPara="1" rIns="44000" wrap="square" tIns="8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Calibri"/>
                <a:buNone/>
              </a:pPr>
              <a:r>
                <a:rPr b="1" i="0" lang="en-US" sz="3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n-US" sz="2800" u="none" cap="none" strike="noStrike">
                  <a:solidFill>
                    <a:schemeClr val="dk1"/>
                  </a:solidFill>
                  <a:latin typeface="Fredericka the Great"/>
                  <a:ea typeface="Fredericka the Great"/>
                  <a:cs typeface="Fredericka the Great"/>
                  <a:sym typeface="Fredericka the Great"/>
                </a:rPr>
                <a:t>DAY 5</a:t>
              </a:r>
              <a:endParaRPr sz="900">
                <a:latin typeface="Fredericka the Great"/>
                <a:ea typeface="Fredericka the Great"/>
                <a:cs typeface="Fredericka the Great"/>
                <a:sym typeface="Fredericka the Great"/>
              </a:endParaRPr>
            </a:p>
          </p:txBody>
        </p:sp>
      </p:grpSp>
      <p:sp>
        <p:nvSpPr>
          <p:cNvPr id="268" name="Google Shape;268;p2"/>
          <p:cNvSpPr/>
          <p:nvPr/>
        </p:nvSpPr>
        <p:spPr>
          <a:xfrm>
            <a:off x="9126939" y="4139820"/>
            <a:ext cx="2786418" cy="1967553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2"/>
          <p:cNvSpPr/>
          <p:nvPr/>
        </p:nvSpPr>
        <p:spPr>
          <a:xfrm>
            <a:off x="7079773" y="4145507"/>
            <a:ext cx="2746612" cy="1967552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"/>
          <p:cNvSpPr/>
          <p:nvPr/>
        </p:nvSpPr>
        <p:spPr>
          <a:xfrm>
            <a:off x="5032602" y="4151198"/>
            <a:ext cx="2775000" cy="19731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"/>
          <p:cNvSpPr/>
          <p:nvPr/>
        </p:nvSpPr>
        <p:spPr>
          <a:xfrm>
            <a:off x="3047999" y="4156879"/>
            <a:ext cx="2684059" cy="1961866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2"/>
          <p:cNvSpPr/>
          <p:nvPr/>
        </p:nvSpPr>
        <p:spPr>
          <a:xfrm>
            <a:off x="631207" y="4145508"/>
            <a:ext cx="3104866" cy="1973237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2"/>
          <p:cNvSpPr txBox="1"/>
          <p:nvPr/>
        </p:nvSpPr>
        <p:spPr>
          <a:xfrm>
            <a:off x="921299" y="4629915"/>
            <a:ext cx="222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Initial Data Review and Task Division</a:t>
            </a:r>
            <a:endParaRPr b="1" sz="2000">
              <a:solidFill>
                <a:schemeClr val="dk1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274" name="Google Shape;274;p2"/>
          <p:cNvSpPr txBox="1"/>
          <p:nvPr/>
        </p:nvSpPr>
        <p:spPr>
          <a:xfrm>
            <a:off x="3669531" y="4769594"/>
            <a:ext cx="1817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GIT-HUB</a:t>
            </a:r>
            <a:endParaRPr b="1" sz="1800">
              <a:solidFill>
                <a:schemeClr val="dk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Workflow</a:t>
            </a:r>
            <a:endParaRPr b="1"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275" name="Google Shape;275;p2"/>
          <p:cNvSpPr txBox="1"/>
          <p:nvPr/>
        </p:nvSpPr>
        <p:spPr>
          <a:xfrm>
            <a:off x="5575437" y="4400634"/>
            <a:ext cx="185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Team Discussion </a:t>
            </a:r>
            <a:endParaRPr b="1" sz="1800">
              <a:solidFill>
                <a:schemeClr val="dk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&amp; Coordination</a:t>
            </a:r>
            <a:endParaRPr b="1" sz="1800">
              <a:solidFill>
                <a:schemeClr val="dk1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276" name="Google Shape;276;p2"/>
          <p:cNvSpPr txBox="1"/>
          <p:nvPr/>
        </p:nvSpPr>
        <p:spPr>
          <a:xfrm>
            <a:off x="7523328" y="4310418"/>
            <a:ext cx="1859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Additional</a:t>
            </a:r>
            <a:endParaRPr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Analysis</a:t>
            </a:r>
            <a:endParaRPr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&amp;</a:t>
            </a:r>
            <a:endParaRPr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PPT</a:t>
            </a:r>
            <a:endParaRPr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preparation</a:t>
            </a:r>
            <a:endParaRPr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9689910" y="4321791"/>
            <a:ext cx="1865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Document </a:t>
            </a:r>
            <a:endParaRPr b="1" sz="1800">
              <a:solidFill>
                <a:schemeClr val="dk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Preparation</a:t>
            </a:r>
            <a:endParaRPr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&amp;</a:t>
            </a:r>
            <a:endParaRPr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Submission</a:t>
            </a:r>
            <a:endParaRPr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278" name="Google Shape;278;p2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TEAM 5-HACKATHON</a:t>
            </a:r>
            <a:endParaRPr/>
          </a:p>
        </p:txBody>
      </p:sp>
      <p:pic>
        <p:nvPicPr>
          <p:cNvPr descr="A cartoon of a ninja&#10;&#10;AI-generated content may be incorrect." id="279" name="Google Shape;2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2261" y="5928243"/>
            <a:ext cx="500420" cy="76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pus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 txBox="1"/>
          <p:nvPr>
            <p:ph idx="2" type="body"/>
          </p:nvPr>
        </p:nvSpPr>
        <p:spPr>
          <a:xfrm>
            <a:off x="1285850" y="331750"/>
            <a:ext cx="74697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</a:pPr>
            <a:r>
              <a:rPr lang="en-US">
                <a:latin typeface="Rampart One"/>
                <a:ea typeface="Rampart One"/>
                <a:cs typeface="Rampart One"/>
                <a:sym typeface="Rampart One"/>
              </a:rPr>
              <a:t>Dataset Overview</a:t>
            </a:r>
            <a:endParaRPr sz="5500">
              <a:latin typeface="Rampart One"/>
              <a:ea typeface="Rampart One"/>
              <a:cs typeface="Rampart One"/>
              <a:sym typeface="Rampart One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</a:pPr>
            <a:r>
              <a:t/>
            </a:r>
            <a:endParaRPr/>
          </a:p>
        </p:txBody>
      </p:sp>
      <p:sp>
        <p:nvSpPr>
          <p:cNvPr id="285" name="Google Shape;285;p3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TEAM 5-HACKATHON</a:t>
            </a:r>
            <a:endParaRPr/>
          </a:p>
        </p:txBody>
      </p:sp>
      <p:sp>
        <p:nvSpPr>
          <p:cNvPr id="286" name="Google Shape;286;p3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3"/>
          <p:cNvSpPr txBox="1"/>
          <p:nvPr>
            <p:ph idx="1" type="body"/>
          </p:nvPr>
        </p:nvSpPr>
        <p:spPr>
          <a:xfrm>
            <a:off x="647520" y="1234440"/>
            <a:ext cx="11249928" cy="546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rete Round"/>
              <a:buChar char="❖"/>
            </a:pPr>
            <a:r>
              <a:rPr b="1" lang="en-US" sz="1800">
                <a:latin typeface="Crete Round"/>
                <a:ea typeface="Crete Round"/>
                <a:cs typeface="Crete Round"/>
                <a:sym typeface="Crete Round"/>
              </a:rPr>
              <a:t>This dataset includes cardiorespiratory data from 992 treadmill graded exercise tests conducted at the University of Malaga.</a:t>
            </a:r>
            <a:br>
              <a:rPr b="1" lang="en-US" sz="1800">
                <a:latin typeface="Crete Round"/>
                <a:ea typeface="Crete Round"/>
                <a:cs typeface="Crete Round"/>
                <a:sym typeface="Crete Round"/>
              </a:rPr>
            </a:br>
            <a:endParaRPr b="1" sz="1800">
              <a:latin typeface="Crete Round"/>
              <a:ea typeface="Crete Round"/>
              <a:cs typeface="Crete Round"/>
              <a:sym typeface="Crete Roun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rete Round"/>
              <a:buChar char="❖"/>
            </a:pPr>
            <a:r>
              <a:rPr b="1" lang="en-US" sz="1800">
                <a:latin typeface="Crete Round"/>
                <a:ea typeface="Crete Round"/>
                <a:cs typeface="Crete Round"/>
                <a:sym typeface="Crete Round"/>
              </a:rPr>
              <a:t>It captures real-time physiological responses of amateur and professional athletes during maximum effort tests.</a:t>
            </a:r>
            <a:endParaRPr b="1" sz="1800"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b="1" lang="en-US" sz="2400" u="sng">
                <a:solidFill>
                  <a:schemeClr val="accent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ATHLETE DEMOGRAPHICS</a:t>
            </a:r>
            <a:endParaRPr b="1" sz="2400" u="sng">
              <a:solidFill>
                <a:schemeClr val="accent1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b="1" lang="en-US" sz="1800">
                <a:latin typeface="Crete Round"/>
                <a:ea typeface="Crete Round"/>
                <a:cs typeface="Crete Round"/>
                <a:sym typeface="Crete Round"/>
              </a:rPr>
              <a:t>Total Participants: 992</a:t>
            </a:r>
            <a:endParaRPr b="1" sz="1800">
              <a:latin typeface="Crete Round"/>
              <a:ea typeface="Crete Round"/>
              <a:cs typeface="Crete Round"/>
              <a:sym typeface="Crete Round"/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b="1" lang="en-US" sz="1800">
                <a:latin typeface="Crete Round"/>
                <a:ea typeface="Crete Round"/>
                <a:cs typeface="Crete Round"/>
                <a:sym typeface="Crete Round"/>
              </a:rPr>
              <a:t>Age Range: 10 to 63 years</a:t>
            </a:r>
            <a:endParaRPr b="1" sz="1800">
              <a:latin typeface="Crete Round"/>
              <a:ea typeface="Crete Round"/>
              <a:cs typeface="Crete Round"/>
              <a:sym typeface="Crete Round"/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b="1" lang="en-US" sz="1800">
                <a:latin typeface="Crete Round"/>
                <a:ea typeface="Crete Round"/>
                <a:cs typeface="Crete Round"/>
                <a:sym typeface="Crete Round"/>
              </a:rPr>
              <a:t>Gender: Mix of male and female athletes</a:t>
            </a:r>
            <a:endParaRPr b="1" sz="1800">
              <a:latin typeface="Crete Round"/>
              <a:ea typeface="Crete Round"/>
              <a:cs typeface="Crete Round"/>
              <a:sym typeface="Crete Round"/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b="1" lang="en-US" sz="1800">
                <a:latin typeface="Crete Round"/>
                <a:ea typeface="Crete Round"/>
                <a:cs typeface="Crete Round"/>
                <a:sym typeface="Crete Round"/>
              </a:rPr>
              <a:t>Athlete Type: Amateur &amp; Professional</a:t>
            </a:r>
            <a:endParaRPr b="1" sz="1800">
              <a:latin typeface="Crete Round"/>
              <a:ea typeface="Crete Round"/>
              <a:cs typeface="Crete Round"/>
              <a:sym typeface="Crete Round"/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b="1" lang="en-US" sz="1800">
                <a:latin typeface="Crete Round"/>
                <a:ea typeface="Crete Round"/>
                <a:cs typeface="Crete Round"/>
                <a:sym typeface="Crete Round"/>
              </a:rPr>
              <a:t>Measurements Taken: Heart Rate, VO₂, VCO₂, Respiratory Rate, Pulmonary Ventilation</a:t>
            </a:r>
            <a:endParaRPr b="1" sz="1800">
              <a:latin typeface="Crete Round"/>
              <a:ea typeface="Crete Round"/>
              <a:cs typeface="Crete Round"/>
              <a:sym typeface="Crete Round"/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b="1" lang="en-US" sz="1800">
                <a:latin typeface="Crete Round"/>
                <a:ea typeface="Crete Round"/>
                <a:cs typeface="Crete Round"/>
                <a:sym typeface="Crete Round"/>
              </a:rPr>
              <a:t>Additional Data: Weight, Height, Temperature, and Humidity during the test</a:t>
            </a:r>
            <a:endParaRPr b="1" sz="1800"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rete Round"/>
              <a:ea typeface="Crete Round"/>
              <a:cs typeface="Crete Round"/>
              <a:sym typeface="Crete Round"/>
            </a:endParaRPr>
          </a:p>
        </p:txBody>
      </p:sp>
      <p:pic>
        <p:nvPicPr>
          <p:cNvPr descr="A cartoon of a ninja&#10;&#10;AI-generated content may be incorrect." id="288" name="Google Shape;28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7351" y="5945303"/>
            <a:ext cx="500420" cy="76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"/>
          <p:cNvSpPr txBox="1"/>
          <p:nvPr>
            <p:ph idx="11" type="ftr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TEAM 5-HACKATHON</a:t>
            </a:r>
            <a:endParaRPr/>
          </a:p>
        </p:txBody>
      </p:sp>
      <p:sp>
        <p:nvSpPr>
          <p:cNvPr id="294" name="Google Shape;294;p4"/>
          <p:cNvSpPr txBox="1"/>
          <p:nvPr>
            <p:ph idx="12" type="sldNum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p4"/>
          <p:cNvSpPr txBox="1"/>
          <p:nvPr>
            <p:ph type="title"/>
          </p:nvPr>
        </p:nvSpPr>
        <p:spPr>
          <a:xfrm>
            <a:off x="26400" y="381000"/>
            <a:ext cx="121392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</a:pPr>
            <a:r>
              <a:rPr lang="en-US" sz="3600">
                <a:solidFill>
                  <a:schemeClr val="accent1"/>
                </a:solidFill>
                <a:latin typeface="Rampart One"/>
                <a:ea typeface="Rampart One"/>
                <a:cs typeface="Rampart One"/>
                <a:sym typeface="Rampart One"/>
              </a:rPr>
              <a:t>TECHNICAL</a:t>
            </a:r>
            <a:r>
              <a:rPr lang="en-US" sz="2100">
                <a:latin typeface="Rampart One"/>
                <a:ea typeface="Rampart One"/>
                <a:cs typeface="Rampart One"/>
                <a:sym typeface="Rampart One"/>
              </a:rPr>
              <a:t> </a:t>
            </a:r>
            <a:r>
              <a:rPr lang="en-US" sz="3600">
                <a:solidFill>
                  <a:schemeClr val="accent1"/>
                </a:solidFill>
                <a:latin typeface="Rampart One"/>
                <a:ea typeface="Rampart One"/>
                <a:cs typeface="Rampart One"/>
                <a:sym typeface="Rampart One"/>
              </a:rPr>
              <a:t>CHALLENGES &amp; LEARNING</a:t>
            </a:r>
            <a:br>
              <a:rPr lang="en-US" sz="4100">
                <a:latin typeface="Monoton"/>
                <a:ea typeface="Monoton"/>
                <a:cs typeface="Monoton"/>
                <a:sym typeface="Monoton"/>
              </a:rPr>
            </a:br>
            <a:br>
              <a:rPr lang="en-US"/>
            </a:b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</a:pPr>
            <a:r>
              <a:t/>
            </a:r>
            <a:endParaRPr/>
          </a:p>
        </p:txBody>
      </p:sp>
      <p:pic>
        <p:nvPicPr>
          <p:cNvPr descr="A cartoon of a ninja&#10;&#10;AI-generated content may be incorrect." id="296" name="Google Shape;2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4604" y="5894124"/>
            <a:ext cx="500420" cy="76200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"/>
          <p:cNvSpPr txBox="1"/>
          <p:nvPr/>
        </p:nvSpPr>
        <p:spPr>
          <a:xfrm>
            <a:off x="690875" y="2033400"/>
            <a:ext cx="48453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Role conflict while connecting to PostgreSQL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➢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Connection failed due to a mismatch in roles.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➢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PostgreSQL was defaulting to an old role I had created during earlier testing.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Some questions required additional context to solve effectively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Generating the chart based on participants for all the affecting factors is not loading, and the laptop hangs every time.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Inconsistent output data types when applying functions on datasets.</a:t>
            </a:r>
            <a:endParaRPr b="1" sz="17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98" name="Google Shape;298;p4"/>
          <p:cNvSpPr txBox="1"/>
          <p:nvPr/>
        </p:nvSpPr>
        <p:spPr>
          <a:xfrm>
            <a:off x="6096000" y="1931750"/>
            <a:ext cx="5268900" cy="5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Automated database setup using Python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➢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Wrote Python code to connect, create DB if missing, and run queries.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➢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No need for manual database setup through pgAdmin.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Discovered YData Profiling for quick data health checks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Figured out how to fix plot display issues in Jupyter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Gained confidence in creating and solving advanced questions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Generating chart with KDE, pie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Using libraries.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Understanding the depth of the question and defining the requirement was interesting.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ookman Old Style"/>
              <a:buChar char="❖"/>
            </a:pPr>
            <a:r>
              <a:rPr b="1" lang="en-US" sz="15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Usage of the appropriate chart generation.</a:t>
            </a:r>
            <a:endParaRPr b="1"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99" name="Google Shape;299;p4"/>
          <p:cNvSpPr txBox="1"/>
          <p:nvPr/>
        </p:nvSpPr>
        <p:spPr>
          <a:xfrm>
            <a:off x="1379825" y="1217700"/>
            <a:ext cx="3230400" cy="81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C5FA14"/>
                </a:solidFill>
                <a:latin typeface="Crete Round"/>
                <a:ea typeface="Crete Round"/>
                <a:cs typeface="Crete Round"/>
                <a:sym typeface="Crete Round"/>
              </a:rPr>
              <a:t>Challenges</a:t>
            </a:r>
            <a:endParaRPr sz="4100">
              <a:solidFill>
                <a:srgbClr val="C5FA14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300" name="Google Shape;300;p4"/>
          <p:cNvSpPr txBox="1"/>
          <p:nvPr/>
        </p:nvSpPr>
        <p:spPr>
          <a:xfrm>
            <a:off x="6442675" y="1217700"/>
            <a:ext cx="4155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C5FA14"/>
                </a:solidFill>
                <a:latin typeface="Crete Round"/>
                <a:ea typeface="Crete Round"/>
                <a:cs typeface="Crete Round"/>
                <a:sym typeface="Crete Round"/>
              </a:rPr>
              <a:t>Learning</a:t>
            </a:r>
            <a:endParaRPr sz="4100">
              <a:solidFill>
                <a:srgbClr val="C5FA14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be7952933_2_0"/>
          <p:cNvSpPr txBox="1"/>
          <p:nvPr>
            <p:ph idx="11" type="ftr"/>
          </p:nvPr>
        </p:nvSpPr>
        <p:spPr>
          <a:xfrm>
            <a:off x="7099139" y="6176963"/>
            <a:ext cx="3890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TEAM 5-HACKATHON</a:t>
            </a:r>
            <a:endParaRPr/>
          </a:p>
        </p:txBody>
      </p:sp>
      <p:sp>
        <p:nvSpPr>
          <p:cNvPr id="306" name="Google Shape;306;g34be7952933_2_0"/>
          <p:cNvSpPr txBox="1"/>
          <p:nvPr>
            <p:ph idx="12" type="sldNum"/>
          </p:nvPr>
        </p:nvSpPr>
        <p:spPr>
          <a:xfrm>
            <a:off x="11145359" y="6176963"/>
            <a:ext cx="44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g34be7952933_2_0"/>
          <p:cNvSpPr txBox="1"/>
          <p:nvPr>
            <p:ph type="title"/>
          </p:nvPr>
        </p:nvSpPr>
        <p:spPr>
          <a:xfrm>
            <a:off x="0" y="46400"/>
            <a:ext cx="121920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</a:pPr>
            <a:r>
              <a:rPr lang="en-US" sz="4000">
                <a:solidFill>
                  <a:schemeClr val="accent1"/>
                </a:solidFill>
                <a:latin typeface="Rampart One"/>
                <a:ea typeface="Rampart One"/>
                <a:cs typeface="Rampart One"/>
                <a:sym typeface="Rampart One"/>
              </a:rPr>
              <a:t>Python Libraries, Functions, </a:t>
            </a:r>
            <a:endParaRPr sz="4000">
              <a:solidFill>
                <a:schemeClr val="accent1"/>
              </a:solidFill>
              <a:latin typeface="Rampart One"/>
              <a:ea typeface="Rampart One"/>
              <a:cs typeface="Rampart One"/>
              <a:sym typeface="Rampart On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</a:pPr>
            <a:r>
              <a:rPr lang="en-US" sz="4000">
                <a:solidFill>
                  <a:schemeClr val="accent1"/>
                </a:solidFill>
                <a:latin typeface="Rampart One"/>
                <a:ea typeface="Rampart One"/>
                <a:cs typeface="Rampart One"/>
                <a:sym typeface="Rampart One"/>
              </a:rPr>
              <a:t>Methods &amp; Models Used</a:t>
            </a:r>
            <a:br>
              <a:rPr lang="en-US"/>
            </a:br>
            <a:endParaRPr/>
          </a:p>
        </p:txBody>
      </p:sp>
      <p:pic>
        <p:nvPicPr>
          <p:cNvPr descr="A cartoon of a ninja&#10;&#10;AI-generated content may be incorrect." id="308" name="Google Shape;308;g34be7952933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4604" y="5894124"/>
            <a:ext cx="500420" cy="76200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34be7952933_2_0"/>
          <p:cNvSpPr txBox="1"/>
          <p:nvPr/>
        </p:nvSpPr>
        <p:spPr>
          <a:xfrm>
            <a:off x="381000" y="1442600"/>
            <a:ext cx="4042200" cy="53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C5FA14"/>
                </a:solidFill>
                <a:latin typeface="Rampart One"/>
                <a:ea typeface="Rampart One"/>
                <a:cs typeface="Rampart One"/>
                <a:sym typeface="Rampart One"/>
              </a:rPr>
              <a:t>Libraries Used</a:t>
            </a:r>
            <a:endParaRPr b="1" sz="2000">
              <a:solidFill>
                <a:srgbClr val="C5FA14"/>
              </a:solidFill>
              <a:latin typeface="Rampart One"/>
              <a:ea typeface="Rampart One"/>
              <a:cs typeface="Rampart One"/>
              <a:sym typeface="Rampart On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pandas – Data manipulation</a:t>
            </a:r>
            <a:b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b="1" sz="12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numpy – Numerical operations</a:t>
            </a:r>
            <a:b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b="1" sz="12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matplotlib – Plotting</a:t>
            </a:r>
            <a:b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b="1" sz="12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seaborn – Advanced visualization</a:t>
            </a:r>
            <a:b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b="1" sz="12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scipy.stats – Statistical analysis</a:t>
            </a:r>
            <a:b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b="1" sz="12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psycopg2 – PostgreSQL database connection</a:t>
            </a:r>
            <a:b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b="1" sz="12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sqlalchemy – SQL toolkit and ORM</a:t>
            </a:r>
            <a:b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b="1" sz="12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ydata_profiling – Automated EDA</a:t>
            </a:r>
            <a:b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b="1" sz="12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ipywidgets – Interactive widgets</a:t>
            </a:r>
            <a:b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b="1" sz="12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cryptography.fernet – Secure encryption</a:t>
            </a:r>
            <a:b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b="1" sz="12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b="1" lang="en-US" sz="12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sklearn (scikit-learn) – Machine learning</a:t>
            </a:r>
            <a:endParaRPr b="1" sz="12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310" name="Google Shape;310;g34be7952933_2_0"/>
          <p:cNvSpPr txBox="1"/>
          <p:nvPr/>
        </p:nvSpPr>
        <p:spPr>
          <a:xfrm>
            <a:off x="3956250" y="1376775"/>
            <a:ext cx="3890100" cy="3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C5FA14"/>
                </a:solidFill>
                <a:latin typeface="Rampart One"/>
                <a:ea typeface="Rampart One"/>
                <a:cs typeface="Rampart One"/>
                <a:sym typeface="Rampart One"/>
              </a:rPr>
              <a:t>ML Models &amp; Tools</a:t>
            </a:r>
            <a:endParaRPr b="1" sz="2000">
              <a:solidFill>
                <a:srgbClr val="C5FA14"/>
              </a:solidFill>
              <a:latin typeface="Rampart One"/>
              <a:ea typeface="Rampart One"/>
              <a:cs typeface="Rampart One"/>
              <a:sym typeface="Rampart On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LinearRegression</a:t>
            </a:r>
            <a: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 – Regression model</a:t>
            </a:r>
            <a:b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RandomForestClassifier</a:t>
            </a:r>
            <a: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 – Classification model</a:t>
            </a:r>
            <a:b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train_test_split</a:t>
            </a:r>
            <a: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 – Data splitting</a:t>
            </a:r>
            <a:b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classification_report</a:t>
            </a:r>
            <a: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 – Evaluation metric</a:t>
            </a:r>
            <a:b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confusion_matrix</a:t>
            </a:r>
            <a: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 – Evaluation metric</a:t>
            </a:r>
            <a:b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zscore</a:t>
            </a:r>
            <a: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 – Outlier detection / normalization</a:t>
            </a:r>
            <a:b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endParaRPr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Fernet</a:t>
            </a:r>
            <a:r>
              <a:rPr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 – For encrypting sensitive data</a:t>
            </a:r>
            <a:endParaRPr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1" name="Google Shape;311;g34be7952933_2_0"/>
          <p:cNvSpPr txBox="1"/>
          <p:nvPr/>
        </p:nvSpPr>
        <p:spPr>
          <a:xfrm>
            <a:off x="8085925" y="1376775"/>
            <a:ext cx="3779100" cy="3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C5FA14"/>
                </a:solidFill>
                <a:latin typeface="Rampart One"/>
                <a:ea typeface="Rampart One"/>
                <a:cs typeface="Rampart One"/>
                <a:sym typeface="Rampart One"/>
              </a:rPr>
              <a:t>Functions / Methods</a:t>
            </a:r>
            <a:endParaRPr b="1" sz="2100">
              <a:solidFill>
                <a:srgbClr val="C5FA14"/>
              </a:solidFill>
              <a:latin typeface="Rampart One"/>
              <a:ea typeface="Rampart One"/>
              <a:cs typeface="Rampart One"/>
              <a:sym typeface="Rampart One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abs, agg, append, astype, copy, </a:t>
            </a:r>
            <a:endParaRPr b="1"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cut,drop_duplicates, dropna, </a:t>
            </a:r>
            <a:endParaRPr b="1"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fit, groupby, head, idxmax, iloc, </a:t>
            </a:r>
            <a:endParaRPr b="1"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isnull, isin, lambda, map,</a:t>
            </a:r>
            <a:b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 max, mean, median, merge, </a:t>
            </a:r>
            <a:endParaRPr b="1"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min, pivot,predict, read_csv,</a:t>
            </a:r>
            <a:endParaRPr b="1"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rename, replace, reset_index,</a:t>
            </a:r>
            <a:b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reshape, size, sleep, sort_index, </a:t>
            </a:r>
            <a:endParaRPr b="1"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sort_values,strip, to_sql, </a:t>
            </a:r>
            <a:endParaRPr b="1" sz="1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❖"/>
            </a:pPr>
            <a:r>
              <a:rPr b="1" lang="en-US" sz="11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to_string, value_counts, where</a:t>
            </a:r>
            <a:endParaRPr b="1" sz="28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"/>
          <p:cNvSpPr txBox="1"/>
          <p:nvPr>
            <p:ph type="title"/>
          </p:nvPr>
        </p:nvSpPr>
        <p:spPr>
          <a:xfrm>
            <a:off x="2479875" y="332675"/>
            <a:ext cx="7624200" cy="43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6000">
                <a:solidFill>
                  <a:srgbClr val="C5FA14"/>
                </a:solidFill>
                <a:highlight>
                  <a:srgbClr val="F5F5F5"/>
                </a:highlight>
                <a:latin typeface="Rampart One"/>
                <a:ea typeface="Rampart One"/>
                <a:cs typeface="Rampart One"/>
                <a:sym typeface="Rampart One"/>
              </a:rPr>
              <a:t>​</a:t>
            </a:r>
            <a:endParaRPr b="0" sz="6000">
              <a:solidFill>
                <a:srgbClr val="C5FA14"/>
              </a:solidFill>
              <a:highlight>
                <a:srgbClr val="F5F5F5"/>
              </a:highlight>
              <a:latin typeface="Rampart One"/>
              <a:ea typeface="Rampart One"/>
              <a:cs typeface="Rampart One"/>
              <a:sym typeface="Rampart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  <a:highlight>
                  <a:schemeClr val="dk1"/>
                </a:highlight>
                <a:latin typeface="Rampart One"/>
                <a:ea typeface="Rampart One"/>
                <a:cs typeface="Rampart One"/>
                <a:sym typeface="Rampart One"/>
              </a:rPr>
              <a:t>Never stop Learning because Life never stops teaching..</a:t>
            </a:r>
            <a:r>
              <a:rPr b="0" lang="en-US" sz="5000">
                <a:solidFill>
                  <a:schemeClr val="accen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sz="5000">
              <a:solidFill>
                <a:schemeClr val="accen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6000">
                <a:solidFill>
                  <a:schemeClr val="dk1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sz="6000">
              <a:solidFill>
                <a:schemeClr val="dk1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Open Sans"/>
              <a:buNone/>
            </a:pPr>
            <a:r>
              <a:t/>
            </a:r>
            <a:endParaRPr b="0">
              <a:solidFill>
                <a:schemeClr val="dk1"/>
              </a:solidFill>
              <a:highlight>
                <a:srgbClr val="F5F5F5"/>
              </a:highlight>
              <a:latin typeface="Rampart One"/>
              <a:ea typeface="Rampart One"/>
              <a:cs typeface="Rampart One"/>
              <a:sym typeface="Rampart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6000">
                <a:solidFill>
                  <a:schemeClr val="dk1"/>
                </a:solidFill>
                <a:highlight>
                  <a:srgbClr val="F5F5F5"/>
                </a:highlight>
                <a:latin typeface="Rampart One"/>
                <a:ea typeface="Rampart One"/>
                <a:cs typeface="Rampart One"/>
                <a:sym typeface="Rampart One"/>
              </a:rPr>
              <a:t>​</a:t>
            </a:r>
            <a:endParaRPr b="0" sz="6000">
              <a:solidFill>
                <a:schemeClr val="dk1"/>
              </a:solidFill>
              <a:highlight>
                <a:srgbClr val="F5F5F5"/>
              </a:highlight>
              <a:latin typeface="Rampart One"/>
              <a:ea typeface="Rampart One"/>
              <a:cs typeface="Rampart One"/>
              <a:sym typeface="Rampart On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pen Sans"/>
              <a:buNone/>
            </a:pPr>
            <a:r>
              <a:t/>
            </a:r>
            <a:endParaRPr sz="6000"/>
          </a:p>
        </p:txBody>
      </p:sp>
      <p:sp>
        <p:nvSpPr>
          <p:cNvPr id="317" name="Google Shape;317;p6"/>
          <p:cNvSpPr txBox="1"/>
          <p:nvPr>
            <p:ph idx="1" type="subTitle"/>
          </p:nvPr>
        </p:nvSpPr>
        <p:spPr>
          <a:xfrm>
            <a:off x="6286500" y="4385125"/>
            <a:ext cx="56067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GAUTAMA  BUDDHA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6"/>
          <p:cNvSpPr txBox="1"/>
          <p:nvPr/>
        </p:nvSpPr>
        <p:spPr>
          <a:xfrm>
            <a:off x="7303856" y="6415799"/>
            <a:ext cx="389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TEAM 5-HACKATHON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cartoon of a ninja&#10;&#10;AI-generated content may be incorrect." id="319" name="Google Shape;3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0888" y="150691"/>
            <a:ext cx="500420" cy="762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"/>
          <p:cNvSpPr txBox="1"/>
          <p:nvPr/>
        </p:nvSpPr>
        <p:spPr>
          <a:xfrm>
            <a:off x="3672175" y="5406925"/>
            <a:ext cx="5440200" cy="144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C5FA14"/>
                </a:solidFill>
                <a:latin typeface="Rammetto One"/>
                <a:ea typeface="Rammetto One"/>
                <a:cs typeface="Rammetto One"/>
                <a:sym typeface="Rammetto One"/>
              </a:rPr>
              <a:t>THANKYOU</a:t>
            </a:r>
            <a:endParaRPr b="1" sz="4100">
              <a:solidFill>
                <a:srgbClr val="C5FA14"/>
              </a:solidFill>
              <a:latin typeface="Rammetto One"/>
              <a:ea typeface="Rammetto One"/>
              <a:cs typeface="Rammetto One"/>
              <a:sym typeface="Rammetto On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2025-04-13T23:29:04Z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